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164" r:id="rId3"/>
    <p:sldId id="2165" r:id="rId4"/>
    <p:sldId id="2166" r:id="rId5"/>
    <p:sldId id="2167" r:id="rId6"/>
    <p:sldId id="2168" r:id="rId7"/>
    <p:sldId id="2169" r:id="rId8"/>
    <p:sldId id="2170" r:id="rId9"/>
    <p:sldId id="2171" r:id="rId11"/>
    <p:sldId id="2172" r:id="rId12"/>
    <p:sldId id="2173" r:id="rId13"/>
    <p:sldId id="2174" r:id="rId14"/>
    <p:sldId id="2175" r:id="rId15"/>
    <p:sldId id="2176" r:id="rId16"/>
    <p:sldId id="2177" r:id="rId17"/>
    <p:sldId id="2178" r:id="rId18"/>
    <p:sldId id="2179" r:id="rId19"/>
    <p:sldId id="2180" r:id="rId20"/>
    <p:sldId id="2181" r:id="rId21"/>
    <p:sldId id="2182" r:id="rId22"/>
    <p:sldId id="2183" r:id="rId23"/>
    <p:sldId id="2184" r:id="rId24"/>
    <p:sldId id="2185" r:id="rId25"/>
    <p:sldId id="2186" r:id="rId26"/>
    <p:sldId id="2187" r:id="rId27"/>
    <p:sldId id="2188" r:id="rId28"/>
    <p:sldId id="2189" r:id="rId29"/>
    <p:sldId id="2190" r:id="rId30"/>
    <p:sldId id="2191" r:id="rId31"/>
    <p:sldId id="2192" r:id="rId32"/>
    <p:sldId id="2193" r:id="rId33"/>
    <p:sldId id="2194" r:id="rId34"/>
    <p:sldId id="2195" r:id="rId35"/>
    <p:sldId id="2196" r:id="rId36"/>
    <p:sldId id="2197" r:id="rId37"/>
    <p:sldId id="2198" r:id="rId38"/>
    <p:sldId id="2199" r:id="rId39"/>
    <p:sldId id="2200" r:id="rId40"/>
    <p:sldId id="2201" r:id="rId41"/>
    <p:sldId id="2202" r:id="rId42"/>
    <p:sldId id="2203" r:id="rId43"/>
    <p:sldId id="2204" r:id="rId44"/>
    <p:sldId id="2205" r:id="rId45"/>
    <p:sldId id="2206" r:id="rId46"/>
    <p:sldId id="2207" r:id="rId47"/>
    <p:sldId id="2208" r:id="rId48"/>
    <p:sldId id="2209" r:id="rId49"/>
    <p:sldId id="2210" r:id="rId50"/>
    <p:sldId id="2211" r:id="rId51"/>
    <p:sldId id="2212" r:id="rId52"/>
    <p:sldId id="2213" r:id="rId53"/>
    <p:sldId id="2214" r:id="rId54"/>
    <p:sldId id="2215" r:id="rId55"/>
    <p:sldId id="2216" r:id="rId56"/>
    <p:sldId id="2217" r:id="rId57"/>
    <p:sldId id="2218" r:id="rId58"/>
    <p:sldId id="2219" r:id="rId59"/>
    <p:sldId id="2220" r:id="rId60"/>
    <p:sldId id="2221" r:id="rId61"/>
    <p:sldId id="2222" r:id="rId62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gs" Target="tags/tag433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1.jpeg"/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jpeg"/><Relationship Id="rId4" Type="http://schemas.openxmlformats.org/officeDocument/2006/relationships/image" Target="../media/image22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jpeg"/><Relationship Id="rId4" Type="http://schemas.openxmlformats.org/officeDocument/2006/relationships/image" Target="../media/image24.jpeg"/><Relationship Id="rId3" Type="http://schemas.openxmlformats.org/officeDocument/2006/relationships/image" Target="../media/image2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tags" Target="../tags/tag182.xml"/><Relationship Id="rId5" Type="http://schemas.microsoft.com/office/2007/relationships/hdphoto" Target="../media/image33.wdp"/><Relationship Id="rId4" Type="http://schemas.openxmlformats.org/officeDocument/2006/relationships/image" Target="../media/image32.png"/><Relationship Id="rId3" Type="http://schemas.openxmlformats.org/officeDocument/2006/relationships/tags" Target="../tags/tag181.xml"/><Relationship Id="rId2" Type="http://schemas.openxmlformats.org/officeDocument/2006/relationships/image" Target="../media/image31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5.png"/><Relationship Id="rId7" Type="http://schemas.openxmlformats.org/officeDocument/2006/relationships/image" Target="../media/image36.png"/><Relationship Id="rId6" Type="http://schemas.openxmlformats.org/officeDocument/2006/relationships/tags" Target="../tags/tag185.xml"/><Relationship Id="rId5" Type="http://schemas.microsoft.com/office/2007/relationships/hdphoto" Target="../media/image33.wdp"/><Relationship Id="rId4" Type="http://schemas.openxmlformats.org/officeDocument/2006/relationships/image" Target="../media/image32.png"/><Relationship Id="rId3" Type="http://schemas.openxmlformats.org/officeDocument/2006/relationships/tags" Target="../tags/tag184.xml"/><Relationship Id="rId2" Type="http://schemas.openxmlformats.org/officeDocument/2006/relationships/image" Target="../media/image31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3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7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8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9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90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288.xml"/><Relationship Id="rId98" Type="http://schemas.openxmlformats.org/officeDocument/2006/relationships/tags" Target="../tags/tag287.xml"/><Relationship Id="rId97" Type="http://schemas.openxmlformats.org/officeDocument/2006/relationships/tags" Target="../tags/tag286.xml"/><Relationship Id="rId96" Type="http://schemas.openxmlformats.org/officeDocument/2006/relationships/tags" Target="../tags/tag285.xml"/><Relationship Id="rId95" Type="http://schemas.openxmlformats.org/officeDocument/2006/relationships/tags" Target="../tags/tag284.xml"/><Relationship Id="rId94" Type="http://schemas.openxmlformats.org/officeDocument/2006/relationships/tags" Target="../tags/tag283.xml"/><Relationship Id="rId93" Type="http://schemas.openxmlformats.org/officeDocument/2006/relationships/tags" Target="../tags/tag282.xml"/><Relationship Id="rId92" Type="http://schemas.openxmlformats.org/officeDocument/2006/relationships/tags" Target="../tags/tag281.xml"/><Relationship Id="rId91" Type="http://schemas.openxmlformats.org/officeDocument/2006/relationships/tags" Target="../tags/tag280.xml"/><Relationship Id="rId90" Type="http://schemas.openxmlformats.org/officeDocument/2006/relationships/tags" Target="../tags/tag279.xml"/><Relationship Id="rId9" Type="http://schemas.openxmlformats.org/officeDocument/2006/relationships/tags" Target="../tags/tag198.xml"/><Relationship Id="rId89" Type="http://schemas.openxmlformats.org/officeDocument/2006/relationships/tags" Target="../tags/tag278.xml"/><Relationship Id="rId88" Type="http://schemas.openxmlformats.org/officeDocument/2006/relationships/tags" Target="../tags/tag277.xml"/><Relationship Id="rId87" Type="http://schemas.openxmlformats.org/officeDocument/2006/relationships/tags" Target="../tags/tag276.xml"/><Relationship Id="rId86" Type="http://schemas.openxmlformats.org/officeDocument/2006/relationships/tags" Target="../tags/tag275.xml"/><Relationship Id="rId85" Type="http://schemas.openxmlformats.org/officeDocument/2006/relationships/tags" Target="../tags/tag274.xml"/><Relationship Id="rId84" Type="http://schemas.openxmlformats.org/officeDocument/2006/relationships/tags" Target="../tags/tag273.xml"/><Relationship Id="rId83" Type="http://schemas.openxmlformats.org/officeDocument/2006/relationships/tags" Target="../tags/tag272.xml"/><Relationship Id="rId82" Type="http://schemas.openxmlformats.org/officeDocument/2006/relationships/tags" Target="../tags/tag271.xml"/><Relationship Id="rId81" Type="http://schemas.openxmlformats.org/officeDocument/2006/relationships/tags" Target="../tags/tag270.xml"/><Relationship Id="rId80" Type="http://schemas.openxmlformats.org/officeDocument/2006/relationships/tags" Target="../tags/tag269.xml"/><Relationship Id="rId8" Type="http://schemas.openxmlformats.org/officeDocument/2006/relationships/tags" Target="../tags/tag197.xml"/><Relationship Id="rId79" Type="http://schemas.openxmlformats.org/officeDocument/2006/relationships/tags" Target="../tags/tag268.xml"/><Relationship Id="rId78" Type="http://schemas.openxmlformats.org/officeDocument/2006/relationships/tags" Target="../tags/tag267.xml"/><Relationship Id="rId77" Type="http://schemas.openxmlformats.org/officeDocument/2006/relationships/tags" Target="../tags/tag266.xml"/><Relationship Id="rId76" Type="http://schemas.openxmlformats.org/officeDocument/2006/relationships/tags" Target="../tags/tag265.xml"/><Relationship Id="rId75" Type="http://schemas.openxmlformats.org/officeDocument/2006/relationships/tags" Target="../tags/tag264.xml"/><Relationship Id="rId74" Type="http://schemas.openxmlformats.org/officeDocument/2006/relationships/tags" Target="../tags/tag263.xml"/><Relationship Id="rId73" Type="http://schemas.openxmlformats.org/officeDocument/2006/relationships/tags" Target="../tags/tag262.xml"/><Relationship Id="rId72" Type="http://schemas.openxmlformats.org/officeDocument/2006/relationships/tags" Target="../tags/tag261.xml"/><Relationship Id="rId71" Type="http://schemas.openxmlformats.org/officeDocument/2006/relationships/tags" Target="../tags/tag260.xml"/><Relationship Id="rId70" Type="http://schemas.openxmlformats.org/officeDocument/2006/relationships/tags" Target="../tags/tag259.xml"/><Relationship Id="rId7" Type="http://schemas.openxmlformats.org/officeDocument/2006/relationships/tags" Target="../tags/tag196.xml"/><Relationship Id="rId69" Type="http://schemas.openxmlformats.org/officeDocument/2006/relationships/tags" Target="../tags/tag258.xml"/><Relationship Id="rId68" Type="http://schemas.openxmlformats.org/officeDocument/2006/relationships/tags" Target="../tags/tag257.xml"/><Relationship Id="rId67" Type="http://schemas.openxmlformats.org/officeDocument/2006/relationships/tags" Target="../tags/tag256.xml"/><Relationship Id="rId66" Type="http://schemas.openxmlformats.org/officeDocument/2006/relationships/tags" Target="../tags/tag255.xml"/><Relationship Id="rId65" Type="http://schemas.openxmlformats.org/officeDocument/2006/relationships/tags" Target="../tags/tag254.xml"/><Relationship Id="rId64" Type="http://schemas.openxmlformats.org/officeDocument/2006/relationships/tags" Target="../tags/tag253.xml"/><Relationship Id="rId63" Type="http://schemas.openxmlformats.org/officeDocument/2006/relationships/tags" Target="../tags/tag252.xml"/><Relationship Id="rId62" Type="http://schemas.openxmlformats.org/officeDocument/2006/relationships/tags" Target="../tags/tag251.xml"/><Relationship Id="rId61" Type="http://schemas.openxmlformats.org/officeDocument/2006/relationships/tags" Target="../tags/tag250.xml"/><Relationship Id="rId60" Type="http://schemas.openxmlformats.org/officeDocument/2006/relationships/tags" Target="../tags/tag249.xml"/><Relationship Id="rId6" Type="http://schemas.openxmlformats.org/officeDocument/2006/relationships/tags" Target="../tags/tag195.xml"/><Relationship Id="rId59" Type="http://schemas.openxmlformats.org/officeDocument/2006/relationships/tags" Target="../tags/tag248.xml"/><Relationship Id="rId58" Type="http://schemas.openxmlformats.org/officeDocument/2006/relationships/tags" Target="../tags/tag247.xml"/><Relationship Id="rId57" Type="http://schemas.openxmlformats.org/officeDocument/2006/relationships/tags" Target="../tags/tag246.xml"/><Relationship Id="rId56" Type="http://schemas.openxmlformats.org/officeDocument/2006/relationships/tags" Target="../tags/tag245.xml"/><Relationship Id="rId55" Type="http://schemas.openxmlformats.org/officeDocument/2006/relationships/tags" Target="../tags/tag244.xml"/><Relationship Id="rId54" Type="http://schemas.openxmlformats.org/officeDocument/2006/relationships/tags" Target="../tags/tag243.xml"/><Relationship Id="rId53" Type="http://schemas.openxmlformats.org/officeDocument/2006/relationships/tags" Target="../tags/tag242.xml"/><Relationship Id="rId52" Type="http://schemas.openxmlformats.org/officeDocument/2006/relationships/tags" Target="../tags/tag241.xml"/><Relationship Id="rId51" Type="http://schemas.openxmlformats.org/officeDocument/2006/relationships/tags" Target="../tags/tag240.xml"/><Relationship Id="rId50" Type="http://schemas.openxmlformats.org/officeDocument/2006/relationships/tags" Target="../tags/tag239.xml"/><Relationship Id="rId5" Type="http://schemas.openxmlformats.org/officeDocument/2006/relationships/tags" Target="../tags/tag194.xml"/><Relationship Id="rId49" Type="http://schemas.openxmlformats.org/officeDocument/2006/relationships/tags" Target="../tags/tag238.xml"/><Relationship Id="rId48" Type="http://schemas.openxmlformats.org/officeDocument/2006/relationships/tags" Target="../tags/tag237.xml"/><Relationship Id="rId47" Type="http://schemas.openxmlformats.org/officeDocument/2006/relationships/tags" Target="../tags/tag236.xml"/><Relationship Id="rId46" Type="http://schemas.openxmlformats.org/officeDocument/2006/relationships/tags" Target="../tags/tag235.xml"/><Relationship Id="rId45" Type="http://schemas.openxmlformats.org/officeDocument/2006/relationships/tags" Target="../tags/tag234.xml"/><Relationship Id="rId44" Type="http://schemas.openxmlformats.org/officeDocument/2006/relationships/tags" Target="../tags/tag233.xml"/><Relationship Id="rId43" Type="http://schemas.openxmlformats.org/officeDocument/2006/relationships/tags" Target="../tags/tag232.xml"/><Relationship Id="rId42" Type="http://schemas.openxmlformats.org/officeDocument/2006/relationships/tags" Target="../tags/tag231.xml"/><Relationship Id="rId41" Type="http://schemas.openxmlformats.org/officeDocument/2006/relationships/tags" Target="../tags/tag230.xml"/><Relationship Id="rId40" Type="http://schemas.openxmlformats.org/officeDocument/2006/relationships/tags" Target="../tags/tag229.xml"/><Relationship Id="rId4" Type="http://schemas.openxmlformats.org/officeDocument/2006/relationships/tags" Target="../tags/tag193.xml"/><Relationship Id="rId39" Type="http://schemas.openxmlformats.org/officeDocument/2006/relationships/tags" Target="../tags/tag228.xml"/><Relationship Id="rId38" Type="http://schemas.openxmlformats.org/officeDocument/2006/relationships/tags" Target="../tags/tag227.xml"/><Relationship Id="rId37" Type="http://schemas.openxmlformats.org/officeDocument/2006/relationships/tags" Target="../tags/tag226.xml"/><Relationship Id="rId36" Type="http://schemas.openxmlformats.org/officeDocument/2006/relationships/tags" Target="../tags/tag225.xml"/><Relationship Id="rId35" Type="http://schemas.openxmlformats.org/officeDocument/2006/relationships/tags" Target="../tags/tag224.xml"/><Relationship Id="rId34" Type="http://schemas.openxmlformats.org/officeDocument/2006/relationships/tags" Target="../tags/tag223.xml"/><Relationship Id="rId33" Type="http://schemas.openxmlformats.org/officeDocument/2006/relationships/tags" Target="../tags/tag222.xml"/><Relationship Id="rId32" Type="http://schemas.openxmlformats.org/officeDocument/2006/relationships/tags" Target="../tags/tag221.xml"/><Relationship Id="rId31" Type="http://schemas.openxmlformats.org/officeDocument/2006/relationships/tags" Target="../tags/tag220.xml"/><Relationship Id="rId30" Type="http://schemas.openxmlformats.org/officeDocument/2006/relationships/tags" Target="../tags/tag219.xml"/><Relationship Id="rId3" Type="http://schemas.openxmlformats.org/officeDocument/2006/relationships/tags" Target="../tags/tag192.xml"/><Relationship Id="rId29" Type="http://schemas.openxmlformats.org/officeDocument/2006/relationships/tags" Target="../tags/tag218.xml"/><Relationship Id="rId28" Type="http://schemas.openxmlformats.org/officeDocument/2006/relationships/tags" Target="../tags/tag217.xml"/><Relationship Id="rId27" Type="http://schemas.openxmlformats.org/officeDocument/2006/relationships/tags" Target="../tags/tag216.xml"/><Relationship Id="rId26" Type="http://schemas.openxmlformats.org/officeDocument/2006/relationships/tags" Target="../tags/tag215.xml"/><Relationship Id="rId25" Type="http://schemas.openxmlformats.org/officeDocument/2006/relationships/tags" Target="../tags/tag214.xml"/><Relationship Id="rId24" Type="http://schemas.openxmlformats.org/officeDocument/2006/relationships/tags" Target="../tags/tag213.xml"/><Relationship Id="rId23" Type="http://schemas.openxmlformats.org/officeDocument/2006/relationships/tags" Target="../tags/tag212.xml"/><Relationship Id="rId22" Type="http://schemas.openxmlformats.org/officeDocument/2006/relationships/tags" Target="../tags/tag211.xml"/><Relationship Id="rId21" Type="http://schemas.openxmlformats.org/officeDocument/2006/relationships/tags" Target="../tags/tag210.xml"/><Relationship Id="rId20" Type="http://schemas.openxmlformats.org/officeDocument/2006/relationships/tags" Target="../tags/tag209.xml"/><Relationship Id="rId2" Type="http://schemas.openxmlformats.org/officeDocument/2006/relationships/tags" Target="../tags/tag191.xml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06.xml"/><Relationship Id="rId116" Type="http://schemas.openxmlformats.org/officeDocument/2006/relationships/tags" Target="../tags/tag305.xml"/><Relationship Id="rId115" Type="http://schemas.openxmlformats.org/officeDocument/2006/relationships/tags" Target="../tags/tag304.xml"/><Relationship Id="rId114" Type="http://schemas.openxmlformats.org/officeDocument/2006/relationships/tags" Target="../tags/tag303.xml"/><Relationship Id="rId113" Type="http://schemas.openxmlformats.org/officeDocument/2006/relationships/tags" Target="../tags/tag302.xml"/><Relationship Id="rId112" Type="http://schemas.openxmlformats.org/officeDocument/2006/relationships/tags" Target="../tags/tag301.xml"/><Relationship Id="rId111" Type="http://schemas.openxmlformats.org/officeDocument/2006/relationships/tags" Target="../tags/tag300.xml"/><Relationship Id="rId110" Type="http://schemas.openxmlformats.org/officeDocument/2006/relationships/tags" Target="../tags/tag299.xml"/><Relationship Id="rId11" Type="http://schemas.openxmlformats.org/officeDocument/2006/relationships/tags" Target="../tags/tag200.xml"/><Relationship Id="rId109" Type="http://schemas.openxmlformats.org/officeDocument/2006/relationships/tags" Target="../tags/tag298.xml"/><Relationship Id="rId108" Type="http://schemas.openxmlformats.org/officeDocument/2006/relationships/tags" Target="../tags/tag297.xml"/><Relationship Id="rId107" Type="http://schemas.openxmlformats.org/officeDocument/2006/relationships/tags" Target="../tags/tag296.xml"/><Relationship Id="rId106" Type="http://schemas.openxmlformats.org/officeDocument/2006/relationships/tags" Target="../tags/tag295.xml"/><Relationship Id="rId105" Type="http://schemas.openxmlformats.org/officeDocument/2006/relationships/tags" Target="../tags/tag294.xml"/><Relationship Id="rId104" Type="http://schemas.openxmlformats.org/officeDocument/2006/relationships/tags" Target="../tags/tag293.xml"/><Relationship Id="rId103" Type="http://schemas.openxmlformats.org/officeDocument/2006/relationships/tags" Target="../tags/tag292.xml"/><Relationship Id="rId102" Type="http://schemas.openxmlformats.org/officeDocument/2006/relationships/tags" Target="../tags/tag291.xml"/><Relationship Id="rId101" Type="http://schemas.openxmlformats.org/officeDocument/2006/relationships/tags" Target="../tags/tag290.xml"/><Relationship Id="rId100" Type="http://schemas.openxmlformats.org/officeDocument/2006/relationships/tags" Target="../tags/tag289.xml"/><Relationship Id="rId10" Type="http://schemas.openxmlformats.org/officeDocument/2006/relationships/tags" Target="../tags/tag199.xml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3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9.xml"/><Relationship Id="rId2" Type="http://schemas.openxmlformats.org/officeDocument/2006/relationships/image" Target="../media/image3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0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3.xml"/><Relationship Id="rId2" Type="http://schemas.openxmlformats.org/officeDocument/2006/relationships/image" Target="../media/image58.png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411.xml"/><Relationship Id="rId98" Type="http://schemas.openxmlformats.org/officeDocument/2006/relationships/tags" Target="../tags/tag410.xml"/><Relationship Id="rId97" Type="http://schemas.openxmlformats.org/officeDocument/2006/relationships/tags" Target="../tags/tag409.xml"/><Relationship Id="rId96" Type="http://schemas.openxmlformats.org/officeDocument/2006/relationships/tags" Target="../tags/tag408.xml"/><Relationship Id="rId95" Type="http://schemas.openxmlformats.org/officeDocument/2006/relationships/tags" Target="../tags/tag407.xml"/><Relationship Id="rId94" Type="http://schemas.openxmlformats.org/officeDocument/2006/relationships/tags" Target="../tags/tag406.xml"/><Relationship Id="rId93" Type="http://schemas.openxmlformats.org/officeDocument/2006/relationships/tags" Target="../tags/tag405.xml"/><Relationship Id="rId92" Type="http://schemas.openxmlformats.org/officeDocument/2006/relationships/tags" Target="../tags/tag404.xml"/><Relationship Id="rId91" Type="http://schemas.openxmlformats.org/officeDocument/2006/relationships/tags" Target="../tags/tag403.xml"/><Relationship Id="rId90" Type="http://schemas.openxmlformats.org/officeDocument/2006/relationships/tags" Target="../tags/tag402.xml"/><Relationship Id="rId9" Type="http://schemas.openxmlformats.org/officeDocument/2006/relationships/tags" Target="../tags/tag321.xml"/><Relationship Id="rId89" Type="http://schemas.openxmlformats.org/officeDocument/2006/relationships/tags" Target="../tags/tag401.xml"/><Relationship Id="rId88" Type="http://schemas.openxmlformats.org/officeDocument/2006/relationships/tags" Target="../tags/tag400.xml"/><Relationship Id="rId87" Type="http://schemas.openxmlformats.org/officeDocument/2006/relationships/tags" Target="../tags/tag399.xml"/><Relationship Id="rId86" Type="http://schemas.openxmlformats.org/officeDocument/2006/relationships/tags" Target="../tags/tag398.xml"/><Relationship Id="rId85" Type="http://schemas.openxmlformats.org/officeDocument/2006/relationships/tags" Target="../tags/tag397.xml"/><Relationship Id="rId84" Type="http://schemas.openxmlformats.org/officeDocument/2006/relationships/tags" Target="../tags/tag396.xml"/><Relationship Id="rId83" Type="http://schemas.openxmlformats.org/officeDocument/2006/relationships/tags" Target="../tags/tag395.xml"/><Relationship Id="rId82" Type="http://schemas.openxmlformats.org/officeDocument/2006/relationships/tags" Target="../tags/tag394.xml"/><Relationship Id="rId81" Type="http://schemas.openxmlformats.org/officeDocument/2006/relationships/tags" Target="../tags/tag393.xml"/><Relationship Id="rId80" Type="http://schemas.openxmlformats.org/officeDocument/2006/relationships/tags" Target="../tags/tag392.xml"/><Relationship Id="rId8" Type="http://schemas.openxmlformats.org/officeDocument/2006/relationships/tags" Target="../tags/tag320.xml"/><Relationship Id="rId79" Type="http://schemas.openxmlformats.org/officeDocument/2006/relationships/tags" Target="../tags/tag391.xml"/><Relationship Id="rId78" Type="http://schemas.openxmlformats.org/officeDocument/2006/relationships/tags" Target="../tags/tag390.xml"/><Relationship Id="rId77" Type="http://schemas.openxmlformats.org/officeDocument/2006/relationships/tags" Target="../tags/tag389.xml"/><Relationship Id="rId76" Type="http://schemas.openxmlformats.org/officeDocument/2006/relationships/tags" Target="../tags/tag388.xml"/><Relationship Id="rId75" Type="http://schemas.openxmlformats.org/officeDocument/2006/relationships/tags" Target="../tags/tag387.xml"/><Relationship Id="rId74" Type="http://schemas.openxmlformats.org/officeDocument/2006/relationships/tags" Target="../tags/tag386.xml"/><Relationship Id="rId73" Type="http://schemas.openxmlformats.org/officeDocument/2006/relationships/tags" Target="../tags/tag385.xml"/><Relationship Id="rId72" Type="http://schemas.openxmlformats.org/officeDocument/2006/relationships/tags" Target="../tags/tag384.xml"/><Relationship Id="rId71" Type="http://schemas.openxmlformats.org/officeDocument/2006/relationships/tags" Target="../tags/tag383.xml"/><Relationship Id="rId70" Type="http://schemas.openxmlformats.org/officeDocument/2006/relationships/tags" Target="../tags/tag382.xml"/><Relationship Id="rId7" Type="http://schemas.openxmlformats.org/officeDocument/2006/relationships/tags" Target="../tags/tag319.xml"/><Relationship Id="rId69" Type="http://schemas.openxmlformats.org/officeDocument/2006/relationships/tags" Target="../tags/tag381.xml"/><Relationship Id="rId68" Type="http://schemas.openxmlformats.org/officeDocument/2006/relationships/tags" Target="../tags/tag380.xml"/><Relationship Id="rId67" Type="http://schemas.openxmlformats.org/officeDocument/2006/relationships/tags" Target="../tags/tag379.xml"/><Relationship Id="rId66" Type="http://schemas.openxmlformats.org/officeDocument/2006/relationships/tags" Target="../tags/tag378.xml"/><Relationship Id="rId65" Type="http://schemas.openxmlformats.org/officeDocument/2006/relationships/tags" Target="../tags/tag377.xml"/><Relationship Id="rId64" Type="http://schemas.openxmlformats.org/officeDocument/2006/relationships/tags" Target="../tags/tag376.xml"/><Relationship Id="rId63" Type="http://schemas.openxmlformats.org/officeDocument/2006/relationships/tags" Target="../tags/tag375.xml"/><Relationship Id="rId62" Type="http://schemas.openxmlformats.org/officeDocument/2006/relationships/tags" Target="../tags/tag374.xml"/><Relationship Id="rId61" Type="http://schemas.openxmlformats.org/officeDocument/2006/relationships/tags" Target="../tags/tag373.xml"/><Relationship Id="rId60" Type="http://schemas.openxmlformats.org/officeDocument/2006/relationships/tags" Target="../tags/tag372.xml"/><Relationship Id="rId6" Type="http://schemas.openxmlformats.org/officeDocument/2006/relationships/tags" Target="../tags/tag318.xml"/><Relationship Id="rId59" Type="http://schemas.openxmlformats.org/officeDocument/2006/relationships/tags" Target="../tags/tag371.xml"/><Relationship Id="rId58" Type="http://schemas.openxmlformats.org/officeDocument/2006/relationships/tags" Target="../tags/tag370.xml"/><Relationship Id="rId57" Type="http://schemas.openxmlformats.org/officeDocument/2006/relationships/tags" Target="../tags/tag369.xml"/><Relationship Id="rId56" Type="http://schemas.openxmlformats.org/officeDocument/2006/relationships/tags" Target="../tags/tag368.xml"/><Relationship Id="rId55" Type="http://schemas.openxmlformats.org/officeDocument/2006/relationships/tags" Target="../tags/tag367.xml"/><Relationship Id="rId54" Type="http://schemas.openxmlformats.org/officeDocument/2006/relationships/tags" Target="../tags/tag366.xml"/><Relationship Id="rId53" Type="http://schemas.openxmlformats.org/officeDocument/2006/relationships/tags" Target="../tags/tag365.xml"/><Relationship Id="rId52" Type="http://schemas.openxmlformats.org/officeDocument/2006/relationships/tags" Target="../tags/tag364.xml"/><Relationship Id="rId51" Type="http://schemas.openxmlformats.org/officeDocument/2006/relationships/tags" Target="../tags/tag363.xml"/><Relationship Id="rId50" Type="http://schemas.openxmlformats.org/officeDocument/2006/relationships/tags" Target="../tags/tag362.xml"/><Relationship Id="rId5" Type="http://schemas.openxmlformats.org/officeDocument/2006/relationships/tags" Target="../tags/tag317.xml"/><Relationship Id="rId49" Type="http://schemas.openxmlformats.org/officeDocument/2006/relationships/tags" Target="../tags/tag361.xml"/><Relationship Id="rId48" Type="http://schemas.openxmlformats.org/officeDocument/2006/relationships/tags" Target="../tags/tag360.xml"/><Relationship Id="rId47" Type="http://schemas.openxmlformats.org/officeDocument/2006/relationships/tags" Target="../tags/tag359.xml"/><Relationship Id="rId46" Type="http://schemas.openxmlformats.org/officeDocument/2006/relationships/tags" Target="../tags/tag358.xml"/><Relationship Id="rId45" Type="http://schemas.openxmlformats.org/officeDocument/2006/relationships/tags" Target="../tags/tag357.xml"/><Relationship Id="rId44" Type="http://schemas.openxmlformats.org/officeDocument/2006/relationships/tags" Target="../tags/tag356.xml"/><Relationship Id="rId43" Type="http://schemas.openxmlformats.org/officeDocument/2006/relationships/tags" Target="../tags/tag355.xml"/><Relationship Id="rId42" Type="http://schemas.openxmlformats.org/officeDocument/2006/relationships/tags" Target="../tags/tag354.xml"/><Relationship Id="rId41" Type="http://schemas.openxmlformats.org/officeDocument/2006/relationships/tags" Target="../tags/tag353.xml"/><Relationship Id="rId40" Type="http://schemas.openxmlformats.org/officeDocument/2006/relationships/tags" Target="../tags/tag352.xml"/><Relationship Id="rId4" Type="http://schemas.openxmlformats.org/officeDocument/2006/relationships/tags" Target="../tags/tag316.xml"/><Relationship Id="rId39" Type="http://schemas.openxmlformats.org/officeDocument/2006/relationships/tags" Target="../tags/tag351.xml"/><Relationship Id="rId38" Type="http://schemas.openxmlformats.org/officeDocument/2006/relationships/tags" Target="../tags/tag350.xml"/><Relationship Id="rId37" Type="http://schemas.openxmlformats.org/officeDocument/2006/relationships/tags" Target="../tags/tag349.xml"/><Relationship Id="rId36" Type="http://schemas.openxmlformats.org/officeDocument/2006/relationships/tags" Target="../tags/tag348.xml"/><Relationship Id="rId35" Type="http://schemas.openxmlformats.org/officeDocument/2006/relationships/tags" Target="../tags/tag347.xml"/><Relationship Id="rId34" Type="http://schemas.openxmlformats.org/officeDocument/2006/relationships/tags" Target="../tags/tag346.xml"/><Relationship Id="rId33" Type="http://schemas.openxmlformats.org/officeDocument/2006/relationships/tags" Target="../tags/tag345.xml"/><Relationship Id="rId32" Type="http://schemas.openxmlformats.org/officeDocument/2006/relationships/tags" Target="../tags/tag344.xml"/><Relationship Id="rId31" Type="http://schemas.openxmlformats.org/officeDocument/2006/relationships/tags" Target="../tags/tag343.xml"/><Relationship Id="rId30" Type="http://schemas.openxmlformats.org/officeDocument/2006/relationships/tags" Target="../tags/tag342.xml"/><Relationship Id="rId3" Type="http://schemas.openxmlformats.org/officeDocument/2006/relationships/tags" Target="../tags/tag315.xml"/><Relationship Id="rId29" Type="http://schemas.openxmlformats.org/officeDocument/2006/relationships/tags" Target="../tags/tag341.xml"/><Relationship Id="rId28" Type="http://schemas.openxmlformats.org/officeDocument/2006/relationships/tags" Target="../tags/tag340.xml"/><Relationship Id="rId27" Type="http://schemas.openxmlformats.org/officeDocument/2006/relationships/tags" Target="../tags/tag339.xml"/><Relationship Id="rId26" Type="http://schemas.openxmlformats.org/officeDocument/2006/relationships/tags" Target="../tags/tag338.xml"/><Relationship Id="rId25" Type="http://schemas.openxmlformats.org/officeDocument/2006/relationships/tags" Target="../tags/tag337.xml"/><Relationship Id="rId24" Type="http://schemas.openxmlformats.org/officeDocument/2006/relationships/tags" Target="../tags/tag336.xml"/><Relationship Id="rId23" Type="http://schemas.openxmlformats.org/officeDocument/2006/relationships/tags" Target="../tags/tag335.xml"/><Relationship Id="rId22" Type="http://schemas.openxmlformats.org/officeDocument/2006/relationships/tags" Target="../tags/tag334.xml"/><Relationship Id="rId21" Type="http://schemas.openxmlformats.org/officeDocument/2006/relationships/tags" Target="../tags/tag333.xml"/><Relationship Id="rId20" Type="http://schemas.openxmlformats.org/officeDocument/2006/relationships/tags" Target="../tags/tag332.xml"/><Relationship Id="rId2" Type="http://schemas.openxmlformats.org/officeDocument/2006/relationships/tags" Target="../tags/tag314.xml"/><Relationship Id="rId19" Type="http://schemas.openxmlformats.org/officeDocument/2006/relationships/tags" Target="../tags/tag331.xml"/><Relationship Id="rId18" Type="http://schemas.openxmlformats.org/officeDocument/2006/relationships/tags" Target="../tags/tag330.xml"/><Relationship Id="rId17" Type="http://schemas.openxmlformats.org/officeDocument/2006/relationships/tags" Target="../tags/tag329.xml"/><Relationship Id="rId16" Type="http://schemas.openxmlformats.org/officeDocument/2006/relationships/tags" Target="../tags/tag328.xml"/><Relationship Id="rId15" Type="http://schemas.openxmlformats.org/officeDocument/2006/relationships/tags" Target="../tags/tag327.xml"/><Relationship Id="rId14" Type="http://schemas.openxmlformats.org/officeDocument/2006/relationships/tags" Target="../tags/tag326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29.xml"/><Relationship Id="rId116" Type="http://schemas.openxmlformats.org/officeDocument/2006/relationships/tags" Target="../tags/tag428.xml"/><Relationship Id="rId115" Type="http://schemas.openxmlformats.org/officeDocument/2006/relationships/tags" Target="../tags/tag427.xml"/><Relationship Id="rId114" Type="http://schemas.openxmlformats.org/officeDocument/2006/relationships/tags" Target="../tags/tag426.xml"/><Relationship Id="rId113" Type="http://schemas.openxmlformats.org/officeDocument/2006/relationships/tags" Target="../tags/tag425.xml"/><Relationship Id="rId112" Type="http://schemas.openxmlformats.org/officeDocument/2006/relationships/tags" Target="../tags/tag424.xml"/><Relationship Id="rId111" Type="http://schemas.openxmlformats.org/officeDocument/2006/relationships/tags" Target="../tags/tag423.xml"/><Relationship Id="rId110" Type="http://schemas.openxmlformats.org/officeDocument/2006/relationships/tags" Target="../tags/tag422.xml"/><Relationship Id="rId11" Type="http://schemas.openxmlformats.org/officeDocument/2006/relationships/tags" Target="../tags/tag323.xml"/><Relationship Id="rId109" Type="http://schemas.openxmlformats.org/officeDocument/2006/relationships/tags" Target="../tags/tag421.xml"/><Relationship Id="rId108" Type="http://schemas.openxmlformats.org/officeDocument/2006/relationships/tags" Target="../tags/tag420.xml"/><Relationship Id="rId107" Type="http://schemas.openxmlformats.org/officeDocument/2006/relationships/tags" Target="../tags/tag419.xml"/><Relationship Id="rId106" Type="http://schemas.openxmlformats.org/officeDocument/2006/relationships/tags" Target="../tags/tag418.xml"/><Relationship Id="rId105" Type="http://schemas.openxmlformats.org/officeDocument/2006/relationships/tags" Target="../tags/tag417.xml"/><Relationship Id="rId104" Type="http://schemas.openxmlformats.org/officeDocument/2006/relationships/tags" Target="../tags/tag416.xml"/><Relationship Id="rId103" Type="http://schemas.openxmlformats.org/officeDocument/2006/relationships/tags" Target="../tags/tag415.xml"/><Relationship Id="rId102" Type="http://schemas.openxmlformats.org/officeDocument/2006/relationships/tags" Target="../tags/tag414.xml"/><Relationship Id="rId101" Type="http://schemas.openxmlformats.org/officeDocument/2006/relationships/tags" Target="../tags/tag413.xml"/><Relationship Id="rId100" Type="http://schemas.openxmlformats.org/officeDocument/2006/relationships/tags" Target="../tags/tag412.xml"/><Relationship Id="rId10" Type="http://schemas.openxmlformats.org/officeDocument/2006/relationships/tags" Target="../tags/tag322.xml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0.xml"/><Relationship Id="rId2" Type="http://schemas.openxmlformats.org/officeDocument/2006/relationships/image" Target="../media/image3.png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1.xml"/><Relationship Id="rId2" Type="http://schemas.openxmlformats.org/officeDocument/2006/relationships/image" Target="../media/image3.png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microsoft.com/office/2007/relationships/media" Target="../media/audio5.wav"/><Relationship Id="rId3" Type="http://schemas.openxmlformats.org/officeDocument/2006/relationships/audio" Target="../media/audio5.wav"/><Relationship Id="rId2" Type="http://schemas.openxmlformats.org/officeDocument/2006/relationships/image" Target="../media/image8.png"/><Relationship Id="rId1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microsoft.com/office/2007/relationships/hdphoto" Target="../media/image67.wdp"/><Relationship Id="rId1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microsoft.com/office/2007/relationships/hdphoto" Target="../media/image67.wdp"/><Relationship Id="rId1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microsoft.com/office/2007/relationships/hdphoto" Target="../media/image67.wdp"/><Relationship Id="rId1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microsoft.com/office/2007/relationships/hdphoto" Target="../media/image67.wdp"/><Relationship Id="rId1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microsoft.com/office/2007/relationships/hdphoto" Target="../media/image67.wdp"/><Relationship Id="rId1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32.xml"/><Relationship Id="rId1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9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gǔdiǎn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古典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xīnshǎng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欣赏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bù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布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zuòpǐn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作品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4890" y="1459230"/>
            <a:ext cx="4192555" cy="27972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guīzé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规则</a:t>
            </a:r>
            <a:endParaRPr lang="zh-CN" alt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7967" y="749204"/>
            <a:ext cx="2237012" cy="332178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0828" y="4231640"/>
            <a:ext cx="39712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pài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派</a:t>
            </a:r>
            <a:endParaRPr lang="zh-CN" alt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endCxn id="32" idx="1"/>
          </p:cNvCxnSpPr>
          <p:nvPr/>
        </p:nvCxnSpPr>
        <p:spPr>
          <a:xfrm>
            <a:off x="5100777" y="1002167"/>
            <a:ext cx="2059351" cy="5101136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134587" y="2275761"/>
            <a:ext cx="2030815" cy="2497936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44" idx="3"/>
            <a:endCxn id="45" idx="1"/>
          </p:cNvCxnSpPr>
          <p:nvPr/>
        </p:nvCxnSpPr>
        <p:spPr>
          <a:xfrm>
            <a:off x="5047994" y="3530685"/>
            <a:ext cx="2102609" cy="3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3" idx="3"/>
            <a:endCxn id="38" idx="1"/>
          </p:cNvCxnSpPr>
          <p:nvPr/>
        </p:nvCxnSpPr>
        <p:spPr>
          <a:xfrm flipV="1">
            <a:off x="5090973" y="2187099"/>
            <a:ext cx="2036135" cy="2711767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061830" y="5640070"/>
            <a:ext cx="2034540" cy="1003935"/>
            <a:chOff x="3042761" y="5640070"/>
            <a:chExt cx="2034540" cy="1003935"/>
          </a:xfrm>
        </p:grpSpPr>
        <p:sp>
          <p:nvSpPr>
            <p:cNvPr id="7" name="矩形: 圆角 53"/>
            <p:cNvSpPr/>
            <p:nvPr/>
          </p:nvSpPr>
          <p:spPr>
            <a:xfrm>
              <a:off x="3042761" y="5640070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052921" y="5811520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大师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066593" y="4332763"/>
            <a:ext cx="2025015" cy="1003935"/>
            <a:chOff x="3011011" y="3966845"/>
            <a:chExt cx="2025015" cy="1003935"/>
          </a:xfrm>
        </p:grpSpPr>
        <p:sp>
          <p:nvSpPr>
            <p:cNvPr id="8" name="矩形: 圆角 53"/>
            <p:cNvSpPr/>
            <p:nvPr/>
          </p:nvSpPr>
          <p:spPr>
            <a:xfrm>
              <a:off x="3011011" y="3966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11011" y="4241165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游戏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38970" y="1718151"/>
            <a:ext cx="2080260" cy="1003935"/>
            <a:chOff x="3042126" y="2188845"/>
            <a:chExt cx="2080260" cy="1003935"/>
          </a:xfrm>
        </p:grpSpPr>
        <p:sp>
          <p:nvSpPr>
            <p:cNvPr id="4" name="矩形: 圆角 53"/>
            <p:cNvSpPr/>
            <p:nvPr/>
          </p:nvSpPr>
          <p:spPr>
            <a:xfrm>
              <a:off x="3097371" y="2188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042126" y="2366010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容易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066593" y="410845"/>
            <a:ext cx="2025015" cy="1003935"/>
            <a:chOff x="3075146" y="410845"/>
            <a:chExt cx="2025015" cy="1003935"/>
          </a:xfrm>
        </p:grpSpPr>
        <p:sp>
          <p:nvSpPr>
            <p:cNvPr id="6" name="矩形: 圆角 53"/>
            <p:cNvSpPr/>
            <p:nvPr/>
          </p:nvSpPr>
          <p:spPr>
            <a:xfrm>
              <a:off x="3075146" y="410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540601" y="643890"/>
              <a:ext cx="1313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古典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" name="矩形: 圆角 53"/>
          <p:cNvSpPr/>
          <p:nvPr/>
        </p:nvSpPr>
        <p:spPr>
          <a:xfrm>
            <a:off x="3066593" y="302545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149968" y="5640070"/>
            <a:ext cx="2034540" cy="1003935"/>
            <a:chOff x="3042761" y="5640070"/>
            <a:chExt cx="2034540" cy="1003935"/>
          </a:xfrm>
        </p:grpSpPr>
        <p:sp>
          <p:nvSpPr>
            <p:cNvPr id="31" name="矩形: 圆角 53"/>
            <p:cNvSpPr/>
            <p:nvPr/>
          </p:nvSpPr>
          <p:spPr>
            <a:xfrm>
              <a:off x="3042761" y="5640070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52921" y="5811520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音乐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54731" y="4332763"/>
            <a:ext cx="2025015" cy="1003935"/>
            <a:chOff x="3011011" y="3966845"/>
            <a:chExt cx="2025015" cy="1003935"/>
          </a:xfrm>
        </p:grpSpPr>
        <p:sp>
          <p:nvSpPr>
            <p:cNvPr id="34" name="矩形: 圆角 53"/>
            <p:cNvSpPr/>
            <p:nvPr/>
          </p:nvSpPr>
          <p:spPr>
            <a:xfrm>
              <a:off x="3011011" y="3966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11011" y="4241165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欣赏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127108" y="1718151"/>
            <a:ext cx="2080260" cy="1003935"/>
            <a:chOff x="3042126" y="2188845"/>
            <a:chExt cx="2080260" cy="1003935"/>
          </a:xfrm>
        </p:grpSpPr>
        <p:sp>
          <p:nvSpPr>
            <p:cNvPr id="37" name="矩形: 圆角 53"/>
            <p:cNvSpPr/>
            <p:nvPr/>
          </p:nvSpPr>
          <p:spPr>
            <a:xfrm>
              <a:off x="3097371" y="2188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042126" y="2366010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规则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154731" y="410845"/>
            <a:ext cx="2025015" cy="1003935"/>
            <a:chOff x="3075146" y="410845"/>
            <a:chExt cx="2025015" cy="1003935"/>
          </a:xfrm>
        </p:grpSpPr>
        <p:sp>
          <p:nvSpPr>
            <p:cNvPr id="40" name="矩形: 圆角 53"/>
            <p:cNvSpPr/>
            <p:nvPr/>
          </p:nvSpPr>
          <p:spPr>
            <a:xfrm>
              <a:off x="3075146" y="410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540601" y="643890"/>
              <a:ext cx="13131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作品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42" name="矩形: 圆角 53"/>
          <p:cNvSpPr/>
          <p:nvPr/>
        </p:nvSpPr>
        <p:spPr>
          <a:xfrm>
            <a:off x="7154731" y="302545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5254837" y="61996"/>
            <a:ext cx="1834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词语搭配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023614" y="3238902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画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50603" y="3239207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布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52" name="直接连接符 51"/>
          <p:cNvCxnSpPr>
            <a:stCxn id="22" idx="3"/>
            <a:endCxn id="40" idx="1"/>
          </p:cNvCxnSpPr>
          <p:nvPr/>
        </p:nvCxnSpPr>
        <p:spPr>
          <a:xfrm flipV="1">
            <a:off x="5096370" y="912813"/>
            <a:ext cx="2058361" cy="51904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zǔ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组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n./m. </a:t>
              </a:r>
              <a:r>
                <a:rPr lang="en-US" sz="2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group,team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zìyóu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自由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dirty="0">
                  <a:sym typeface="华文细黑" panose="02010600040101010101" pitchFamily="2" charset="-122"/>
                </a:rPr>
                <a:t>n./adj. freedom; free</a:t>
              </a:r>
              <a:endParaRPr sz="2400" dirty="0">
                <a:sym typeface="+mn-ea"/>
              </a:endParaRPr>
            </a:p>
          </p:txBody>
        </p:sp>
      </p:grpSp>
      <p:grpSp>
        <p:nvGrpSpPr>
          <p:cNvPr id="29" name="游戏-有问题不显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shénmì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神秘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华文细黑" panose="02010600040101010101" pitchFamily="2" charset="-122"/>
                </a:rPr>
                <a:t>adj. mystical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6993" y="735965"/>
            <a:ext cx="4718050" cy="5817235"/>
            <a:chOff x="2104" y="1159"/>
            <a:chExt cx="7430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4" y="3387"/>
              <a:ext cx="7429" cy="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fú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幅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m. used for paintings 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and scrolls, etc.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6993" y="735965"/>
            <a:ext cx="4718050" cy="5817235"/>
            <a:chOff x="2104" y="1159"/>
            <a:chExt cx="7430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4" y="33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shèjì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设计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v./n. to design, design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chǒu</a:t>
              </a:r>
              <a:r>
                <a:rPr lang="en-US" sz="60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(</a:t>
              </a:r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lòu</a:t>
              </a:r>
              <a:r>
                <a:rPr lang="en-US" sz="60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)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丑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(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陋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)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dirty="0">
                  <a:sym typeface="华文细黑" panose="02010600040101010101" pitchFamily="2" charset="-122"/>
                </a:rPr>
                <a:t>adj. ugly</a:t>
              </a:r>
              <a:endParaRPr sz="2400" dirty="0">
                <a:sym typeface="+mn-ea"/>
              </a:endParaRP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37628" y="728206"/>
            <a:ext cx="4735195" cy="5817235"/>
            <a:chOff x="2106" y="1159"/>
            <a:chExt cx="7457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34" y="3613"/>
              <a:ext cx="7429" cy="3974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</a:t>
              </a:r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ǎ</a:t>
              </a:r>
              <a:endParaRPr lang="en-US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洒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华文细黑" panose="02010600040101010101" pitchFamily="2" charset="-122"/>
                </a:rPr>
                <a:t>v. to sprinkle, to spray</a:t>
              </a:r>
              <a:endParaRPr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8820"/>
            <a:chOff x="304" y="2028"/>
            <a:chExt cx="3491" cy="5132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幅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m. used for paintings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and scrolls, etc.</a:t>
              </a:r>
              <a:endParaRPr lang="en-US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fú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设计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v./n. to design, design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shèjì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洒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sprinkle, to spray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sǎ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神秘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mystical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shénmì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丑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(</a:t>
              </a: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陋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)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ugly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chǒu(lòu)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自由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n./adj. freedom; free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zìyóu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782060"/>
            <a:chOff x="4717" y="1909"/>
            <a:chExt cx="3511" cy="5956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组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n./m.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group,team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zǔ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endCxn id="38" idx="1"/>
          </p:cNvCxnSpPr>
          <p:nvPr/>
        </p:nvCxnSpPr>
        <p:spPr>
          <a:xfrm>
            <a:off x="5100777" y="1002167"/>
            <a:ext cx="2026331" cy="1185537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40" idx="1"/>
          </p:cNvCxnSpPr>
          <p:nvPr/>
        </p:nvCxnSpPr>
        <p:spPr>
          <a:xfrm flipV="1">
            <a:off x="5134587" y="912813"/>
            <a:ext cx="2020144" cy="1362948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44" idx="3"/>
            <a:endCxn id="35" idx="1"/>
          </p:cNvCxnSpPr>
          <p:nvPr/>
        </p:nvCxnSpPr>
        <p:spPr>
          <a:xfrm>
            <a:off x="5047994" y="3530685"/>
            <a:ext cx="2106737" cy="136818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3" idx="3"/>
            <a:endCxn id="32" idx="1"/>
          </p:cNvCxnSpPr>
          <p:nvPr/>
        </p:nvCxnSpPr>
        <p:spPr>
          <a:xfrm>
            <a:off x="5090973" y="4898866"/>
            <a:ext cx="2069155" cy="1204437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061830" y="5640070"/>
            <a:ext cx="2034540" cy="1003935"/>
            <a:chOff x="3042761" y="5640070"/>
            <a:chExt cx="2034540" cy="1003935"/>
          </a:xfrm>
        </p:grpSpPr>
        <p:sp>
          <p:nvSpPr>
            <p:cNvPr id="7" name="矩形: 圆角 53"/>
            <p:cNvSpPr/>
            <p:nvPr/>
          </p:nvSpPr>
          <p:spPr>
            <a:xfrm>
              <a:off x="3042761" y="5640070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052921" y="5811520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一幅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066593" y="4332763"/>
            <a:ext cx="2025015" cy="1003935"/>
            <a:chOff x="3011011" y="3966845"/>
            <a:chExt cx="2025015" cy="1003935"/>
          </a:xfrm>
        </p:grpSpPr>
        <p:sp>
          <p:nvSpPr>
            <p:cNvPr id="8" name="矩形: 圆角 53"/>
            <p:cNvSpPr/>
            <p:nvPr/>
          </p:nvSpPr>
          <p:spPr>
            <a:xfrm>
              <a:off x="3011011" y="3966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11011" y="4241165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一组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38970" y="1718151"/>
            <a:ext cx="2080260" cy="1003935"/>
            <a:chOff x="3042126" y="2188845"/>
            <a:chExt cx="2080260" cy="1003935"/>
          </a:xfrm>
        </p:grpSpPr>
        <p:sp>
          <p:nvSpPr>
            <p:cNvPr id="4" name="矩形: 圆角 53"/>
            <p:cNvSpPr/>
            <p:nvPr/>
          </p:nvSpPr>
          <p:spPr>
            <a:xfrm>
              <a:off x="3097371" y="2188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042126" y="2366010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神秘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066593" y="410845"/>
            <a:ext cx="2025015" cy="1003935"/>
            <a:chOff x="3075146" y="410845"/>
            <a:chExt cx="2025015" cy="1003935"/>
          </a:xfrm>
        </p:grpSpPr>
        <p:sp>
          <p:nvSpPr>
            <p:cNvPr id="6" name="矩形: 圆角 53"/>
            <p:cNvSpPr/>
            <p:nvPr/>
          </p:nvSpPr>
          <p:spPr>
            <a:xfrm>
              <a:off x="3075146" y="410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540601" y="643890"/>
              <a:ext cx="1313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洒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" name="矩形: 圆角 53"/>
          <p:cNvSpPr/>
          <p:nvPr/>
        </p:nvSpPr>
        <p:spPr>
          <a:xfrm>
            <a:off x="3066593" y="302545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149968" y="5640070"/>
            <a:ext cx="2034540" cy="1003935"/>
            <a:chOff x="3042761" y="5640070"/>
            <a:chExt cx="2034540" cy="1003935"/>
          </a:xfrm>
        </p:grpSpPr>
        <p:sp>
          <p:nvSpPr>
            <p:cNvPr id="31" name="矩形: 圆角 53"/>
            <p:cNvSpPr/>
            <p:nvPr/>
          </p:nvSpPr>
          <p:spPr>
            <a:xfrm>
              <a:off x="3042761" y="5640070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52921" y="5811520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照片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54731" y="4332763"/>
            <a:ext cx="2025015" cy="1003935"/>
            <a:chOff x="3011011" y="3966845"/>
            <a:chExt cx="2025015" cy="1003935"/>
          </a:xfrm>
        </p:grpSpPr>
        <p:sp>
          <p:nvSpPr>
            <p:cNvPr id="34" name="矩形: 圆角 53"/>
            <p:cNvSpPr/>
            <p:nvPr/>
          </p:nvSpPr>
          <p:spPr>
            <a:xfrm>
              <a:off x="3011011" y="3966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11011" y="4241165"/>
              <a:ext cx="20243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自在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127108" y="1718151"/>
            <a:ext cx="2080260" cy="1003935"/>
            <a:chOff x="3042126" y="2188845"/>
            <a:chExt cx="2080260" cy="1003935"/>
          </a:xfrm>
        </p:grpSpPr>
        <p:sp>
          <p:nvSpPr>
            <p:cNvPr id="37" name="矩形: 圆角 53"/>
            <p:cNvSpPr/>
            <p:nvPr/>
          </p:nvSpPr>
          <p:spPr>
            <a:xfrm>
              <a:off x="3097371" y="2188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042126" y="2366010"/>
              <a:ext cx="2024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上颜料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154731" y="410845"/>
            <a:ext cx="2025015" cy="1003935"/>
            <a:chOff x="3075146" y="410845"/>
            <a:chExt cx="2025015" cy="1003935"/>
          </a:xfrm>
        </p:grpSpPr>
        <p:sp>
          <p:nvSpPr>
            <p:cNvPr id="40" name="矩形: 圆角 53"/>
            <p:cNvSpPr/>
            <p:nvPr/>
          </p:nvSpPr>
          <p:spPr>
            <a:xfrm>
              <a:off x="3075146" y="410845"/>
              <a:ext cx="2025015" cy="100393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540601" y="643890"/>
              <a:ext cx="131318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组织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42" name="矩形: 圆角 53"/>
          <p:cNvSpPr/>
          <p:nvPr/>
        </p:nvSpPr>
        <p:spPr>
          <a:xfrm>
            <a:off x="7154731" y="302545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5254837" y="61996"/>
            <a:ext cx="1834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词语搭配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023614" y="3238902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自由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50603" y="3239207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画儿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52" name="直接连接符 51"/>
          <p:cNvCxnSpPr>
            <a:stCxn id="22" idx="3"/>
            <a:endCxn id="45" idx="1"/>
          </p:cNvCxnSpPr>
          <p:nvPr/>
        </p:nvCxnSpPr>
        <p:spPr>
          <a:xfrm flipV="1">
            <a:off x="5096370" y="3530990"/>
            <a:ext cx="2054233" cy="2572313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2973070"/>
            <a:ext cx="2837180" cy="2276137"/>
            <a:chOff x="7787" y="3144"/>
            <a:chExt cx="5660" cy="253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25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极其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非常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多用于书面语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只能修饰双音节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或多音节形容词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14427" y="19488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在中国，餐桌上放一把刀是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极其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少见的现象。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14427" y="3951605"/>
            <a:ext cx="8538845" cy="1705610"/>
            <a:chOff x="518" y="3426"/>
            <a:chExt cx="13447" cy="268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2686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24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每天说“太糟糕了”“太讨厌了”“真倒霉”的人，遇到的困难也格外多，运气也显得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极其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糟糕。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050" name="Picture 2" descr="地方设置的自由矢量图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881" y="1825518"/>
            <a:ext cx="970597" cy="9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图释的自由矢量图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27" y="5219978"/>
            <a:ext cx="1146253" cy="11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361007"/>
            <a:chOff x="7787" y="3144"/>
            <a:chExt cx="5660" cy="1514"/>
          </a:xfrm>
        </p:grpSpPr>
        <p:sp>
          <p:nvSpPr>
            <p:cNvPr id="33" name="圆角矩形 32"/>
            <p:cNvSpPr/>
            <p:nvPr/>
          </p:nvSpPr>
          <p:spPr>
            <a:xfrm>
              <a:off x="8357" y="3144"/>
              <a:ext cx="4566" cy="15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其余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代词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剩下的、另外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705" y="2034501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怎么只有你们两个人？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其余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的同学呢？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705" y="3465126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只有一个房间亮着灯，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其余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窗户都是黑的。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8705" y="4873065"/>
            <a:ext cx="8538845" cy="1212850"/>
            <a:chOff x="518" y="3426"/>
            <a:chExt cx="13447" cy="1910"/>
          </a:xfrm>
        </p:grpSpPr>
        <p:sp>
          <p:nvSpPr>
            <p:cNvPr id="8" name="圆角矩形 80"/>
            <p:cNvSpPr/>
            <p:nvPr/>
          </p:nvSpPr>
          <p:spPr>
            <a:xfrm>
              <a:off x="518" y="3426"/>
              <a:ext cx="13447" cy="191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518" y="3640"/>
              <a:ext cx="13446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其中三分之一的画作作者没有签名，而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其余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的则标明了身份。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074" name="Picture 2" descr="孩子们的自由矢量图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85" y="2128483"/>
            <a:ext cx="1093497" cy="73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光的自由矢量图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93" y="3465126"/>
            <a:ext cx="882240" cy="5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写作的自由矢量图形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561405"/>
            <a:ext cx="486629" cy="52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685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5735" y="147828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5735" y="148082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5735" y="148082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937260" y="1520190"/>
            <a:ext cx="109982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>
                <a:ln w="22225">
                  <a:noFill/>
                  <a:prstDash val="solid"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今天的天气极其舒服。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8275" y="256667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68275" y="256921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8275" y="2569210"/>
            <a:ext cx="852170" cy="889000"/>
            <a:chOff x="584" y="3246"/>
            <a:chExt cx="1342" cy="1400"/>
          </a:xfrm>
        </p:grpSpPr>
        <p:sp>
          <p:nvSpPr>
            <p:cNvPr id="17" name="椭圆 1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8" name="图片 17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9" name="文本框 7"/>
          <p:cNvSpPr txBox="1"/>
          <p:nvPr/>
        </p:nvSpPr>
        <p:spPr>
          <a:xfrm>
            <a:off x="939800" y="2608580"/>
            <a:ext cx="107270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>
                <a:ln w="22225">
                  <a:noFill/>
                  <a:prstDash val="solid"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今天的天气极其好。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165735" y="402971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165735" y="4032250"/>
            <a:ext cx="1177163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65735" y="4032250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930910" y="4071620"/>
            <a:ext cx="103492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>
                <a:ln w="22225">
                  <a:noFill/>
                  <a:prstDash val="solid"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抽象主义作品极其难懂，我不太喜欢。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68275" y="510032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68275" y="5102860"/>
            <a:ext cx="1177163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68275" y="510286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933450" y="5142230"/>
            <a:ext cx="100279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>
                <a:ln w="22225">
                  <a:noFill/>
                  <a:prstDash val="solid"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抽象主义作品太极其难懂了，我不喜欢。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894948 -0.0007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89276 -0.00175926 " pathEditMode="relative" rAng="0" ptsTypes="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893385 0.00138889 " pathEditMode="relative" rAng="0" ptsTypes="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893385 0.00138889 " pathEditMode="relative" rAng="0" ptsTypes="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95" grpId="0" bldLvl="0" animBg="1"/>
      <p:bldP spid="2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685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8915" y="233807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8915" y="234061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08915" y="23406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980440" y="2379980"/>
            <a:ext cx="109982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>
                <a:ln w="22225">
                  <a:noFill/>
                  <a:prstDash val="solid"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所有的灯都关了，其余一个灯开着。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37490" y="3937635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7490" y="3940175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37490" y="3940175"/>
            <a:ext cx="852170" cy="889000"/>
            <a:chOff x="584" y="3246"/>
            <a:chExt cx="1342" cy="1400"/>
          </a:xfrm>
        </p:grpSpPr>
        <p:sp>
          <p:nvSpPr>
            <p:cNvPr id="17" name="椭圆 1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8" name="图片 17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9" name="文本框 7"/>
          <p:cNvSpPr txBox="1"/>
          <p:nvPr/>
        </p:nvSpPr>
        <p:spPr>
          <a:xfrm>
            <a:off x="1009015" y="3979545"/>
            <a:ext cx="107270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>
                <a:ln w="22225">
                  <a:noFill/>
                  <a:prstDash val="solid"/>
                </a:ln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一个灯开着，其余的灯都关了。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 -0.00509 L 0.89493 -0.00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25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-0.00509 L 0.89271 -0.0018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21" y="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用“极其”完成下列句子或对话。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828167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这个项目是我们用了三年时间才谈下来的，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710142"/>
            <a:ext cx="5761514" cy="6331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__，谁也不说话。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477964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你知道孔子吗？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用“其余”完成下列句子或对话。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463423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这些行李怎么拿？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710142"/>
            <a:ext cx="715137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你看过哪些中国的传统体育表演？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57772" y="4958351"/>
            <a:ext cx="8755923" cy="6331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.你们几个负责新产品的宣传，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777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5064" cy="904"/>
                  <a:chOff x="8865" y="6525"/>
                  <a:chExt cx="15064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160" y="6525"/>
                    <a:ext cx="10769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Abstract Art: Beautiful or Not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？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抽象艺术美不美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61110"/>
            <a:ext cx="11263630" cy="984414"/>
            <a:chOff x="-3197" y="3732"/>
            <a:chExt cx="17738" cy="182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788"/>
              <a:ext cx="17649" cy="17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你最喜欢你们国家的哪位著名艺术家？她</a:t>
              </a:r>
              <a:r>
                <a:rPr lang="en-US" altLang="zh-CN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/</a:t>
              </a: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他们有哪些代表作品？</a:t>
              </a:r>
              <a:endParaRPr lang="en-US" altLang="zh-CN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请给老师和同学们讲一讲</a:t>
              </a: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702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 descr="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82" y="2405398"/>
            <a:ext cx="2248553" cy="202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67" y="2405398"/>
            <a:ext cx="2006627" cy="202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623" y="2425712"/>
            <a:ext cx="2037377" cy="203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316" y="4621600"/>
            <a:ext cx="2669994" cy="1950579"/>
          </a:xfrm>
          <a:prstGeom prst="rect">
            <a:avLst/>
          </a:prstGeom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54" y="4621600"/>
            <a:ext cx="2925868" cy="195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7"/>
    </p:custDataLst>
  </p:cSld>
  <p:clrMapOvr>
    <a:masterClrMapping/>
  </p:clrMapOvr>
  <p:transition>
    <p:split orient="vert"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qiān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sign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2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altLang="zh-CN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xīngxing</a:t>
              </a:r>
              <a:endParaRPr lang="it-IT" altLang="zh-CN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it-IT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猩猩</a:t>
              </a:r>
              <a:endParaRPr lang="zh-CN" altLang="it-IT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it-IT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n. gorilla, ape</a:t>
              </a:r>
              <a:endParaRPr sz="2400" dirty="0">
                <a:sym typeface="+mn-ea"/>
              </a:endParaRPr>
            </a:p>
          </p:txBody>
        </p:sp>
      </p:grpSp>
      <p:grpSp>
        <p:nvGrpSpPr>
          <p:cNvPr id="29" name="游戏-有问题不显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727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36958" y="735965"/>
            <a:ext cx="4731385" cy="5817235"/>
            <a:chOff x="9663" y="1159"/>
            <a:chExt cx="7451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85" y="3799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yèyú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业余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华文细黑" panose="02010600040101010101" pitchFamily="2" charset="-122"/>
                </a:rPr>
                <a:t>adj. amateur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shēnfèn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身份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华文细黑" panose="02010600040101010101" pitchFamily="2" charset="-122"/>
                </a:rPr>
                <a:t>n. identity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túyā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涂鸦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scrawl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yīng’ér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婴儿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infant, baby</a:t>
              </a:r>
              <a:endParaRPr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37628" y="728206"/>
            <a:ext cx="4754245" cy="5817235"/>
            <a:chOff x="2106" y="1159"/>
            <a:chExt cx="7487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64" y="3750"/>
              <a:ext cx="7429" cy="4556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chūzì</a:t>
              </a:r>
              <a:endParaRPr lang="en-US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8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出自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华文细黑" panose="02010600040101010101" pitchFamily="2" charset="-122"/>
                </a:rPr>
                <a:t>v. to come from,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华文细黑" panose="02010600040101010101" pitchFamily="2" charset="-122"/>
                </a:rPr>
                <a:t>to stem from</a:t>
              </a:r>
              <a:endParaRPr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签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sign</a:t>
              </a:r>
              <a:endParaRPr lang="en-US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qiān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身份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identity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shēnfèn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婴儿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infant, baby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yīng’ér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涂鸦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scrawl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túyā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come from,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stem from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chūzì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t-IT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猩猩</a:t>
              </a:r>
              <a:endParaRPr kumimoji="0" lang="zh-CN" altLang="it-IT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it-IT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gorilla, ape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xīngxing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业余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amateur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yèyú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 panose="0002060004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艺术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40062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目前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现在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5191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“极其、其余、可见”的意义和用法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715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“调整、活跃、古典、规则、设计、业余、组幅”等词语的搭配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201" y="3251199"/>
            <a:ext cx="901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抽象、欣赏、布、派、作品、酒、神秘、丑（陋）、自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由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、出自、签、身份、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222536"/>
            <a:ext cx="39036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29"/>
            <a:ext cx="8420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）本课就抽象艺术这个话题，讨论了人脑对艺术的感知和解读要求学生阅读理解课文，掌握文章大意，并运用所学词语语言点介绍文章的主要内容。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86442"/>
            <a:ext cx="42370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）讨论艺术形式，并完成命题写作。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8946" y="4591198"/>
            <a:ext cx="72635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影视艺术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8320" y="3545254"/>
            <a:ext cx="7760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确认、随手、挥、哪怕、位置、事实、证据、话题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等本课其他重点五级大纲词语的意义和用法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83477"/>
            <a:ext cx="6904983" cy="927533"/>
            <a:chOff x="4428" y="462"/>
            <a:chExt cx="3123" cy="1210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8" y="557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幅 规则 活跃 调整 业余 证据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书房的墙上挂着一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静物画。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因为销售情况不太好，我们正准备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产品价格。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231"/>
              <a:ext cx="17673" cy="198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这块布上只有一些不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的色块，我看不出来画的是什么。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545729" y="384238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调整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27880" y="49517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规则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39586" y="21640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幅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83477"/>
            <a:ext cx="6904983" cy="927533"/>
            <a:chOff x="4428" y="462"/>
            <a:chExt cx="3123" cy="1210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8" y="557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幅 规则 活跃 调整 业余 证据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我们只是一支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的乐队，不够专业水平。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每次晚会他都是主持人，要靠他来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气氛。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231"/>
              <a:ext cx="17673" cy="198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如果没有可靠的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，你就不能这么说。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530489" y="381698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活跃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79819" y="54959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证据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449033" y="2203133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业余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yuánsù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元素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element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2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altLang="zh-CN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huī</a:t>
              </a:r>
              <a:endParaRPr lang="it-IT" altLang="zh-CN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挥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it-IT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wave</a:t>
              </a:r>
              <a:endParaRPr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游戏-有问题不显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727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36958" y="735965"/>
            <a:ext cx="4731385" cy="5817235"/>
            <a:chOff x="9663" y="1159"/>
            <a:chExt cx="7451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85" y="3799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quèrèn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确认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华文细黑" panose="02010600040101010101" pitchFamily="2" charset="-122"/>
                </a:rPr>
                <a:t>v. to confirm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tiáozhěng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调整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v./n. to adjust; adjustment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nǎpà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8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哪怕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conj. even if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fēnbiàn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分辨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distinguish</a:t>
              </a:r>
              <a:endParaRPr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37628" y="728206"/>
            <a:ext cx="4754245" cy="5817235"/>
            <a:chOff x="2106" y="1159"/>
            <a:chExt cx="7487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64" y="3750"/>
              <a:ext cx="7429" cy="3974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suíshǒu</a:t>
              </a:r>
              <a:endParaRPr lang="en-US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随手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华文细黑" panose="02010600040101010101" pitchFamily="2" charset="-122"/>
                </a:rPr>
                <a:t>adv. randomly</a:t>
              </a:r>
              <a:endParaRPr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随手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randomly</a:t>
              </a:r>
              <a:endParaRPr lang="en-US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suíshǒu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wave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huī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调整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v./n. to adjust;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         adjustment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tiáozhěng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确认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confirm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quèrèn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哪怕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conj. even if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nǎpà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元素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element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yuánsù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分辨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distinguish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fēnbiàn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137" cy="1691"/>
              <a:chOff x="5618" y="2529"/>
              <a:chExt cx="3137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137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2356" y="228270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我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对这个人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欣赏，我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认为他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很有才华。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3" y="4990573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这是我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新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的作品，请您过目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极其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设计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2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6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2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360930"/>
            <a:ext cx="454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我只认识</a:t>
            </a:r>
            <a:r>
              <a:rPr lang="en-US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这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两个字，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都不认识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。</a:t>
            </a:r>
            <a:endParaRPr lang="zh-CN" altLang="en-US" sz="2400" b="1" noProof="0" dirty="0">
              <a:ln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17525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algn="l" defTabSz="914400" rtl="0" eaLnBrk="1" latin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熬夜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，我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今天</a:t>
            </a:r>
            <a:r>
              <a:rPr lang="en-US" altLang="zh-CN" sz="24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也得把这个计划做完。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其余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哪怕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7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5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275" y="3145772"/>
            <a:ext cx="2792064" cy="2047804"/>
            <a:chOff x="7786" y="3091"/>
            <a:chExt cx="5570" cy="2278"/>
          </a:xfrm>
        </p:grpSpPr>
        <p:sp>
          <p:nvSpPr>
            <p:cNvPr id="33" name="圆角矩形 32"/>
            <p:cNvSpPr/>
            <p:nvPr/>
          </p:nvSpPr>
          <p:spPr>
            <a:xfrm>
              <a:off x="7786" y="3144"/>
              <a:ext cx="5570" cy="22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6" y="3091"/>
              <a:ext cx="5570" cy="2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可见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连词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常用格式“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……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，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(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由此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)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可见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……”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表示可以根据上文所说的情况做出判断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070" y="1642706"/>
            <a:ext cx="8539480" cy="1212850"/>
            <a:chOff x="517" y="2809"/>
            <a:chExt cx="13448" cy="1910"/>
          </a:xfrm>
        </p:grpSpPr>
        <p:sp>
          <p:nvSpPr>
            <p:cNvPr id="62" name="圆角矩形 61"/>
            <p:cNvSpPr/>
            <p:nvPr/>
          </p:nvSpPr>
          <p:spPr>
            <a:xfrm>
              <a:off x="518" y="2809"/>
              <a:ext cx="13447" cy="191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000"/>
              <a:ext cx="13446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他已经住院好几天了，一直诊断不出是什么问题，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可见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情况不太好。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070" y="3257886"/>
            <a:ext cx="8539480" cy="1212850"/>
            <a:chOff x="517" y="3035"/>
            <a:chExt cx="13448" cy="1910"/>
          </a:xfrm>
        </p:grpSpPr>
        <p:sp>
          <p:nvSpPr>
            <p:cNvPr id="81" name="圆角矩形 80"/>
            <p:cNvSpPr/>
            <p:nvPr/>
          </p:nvSpPr>
          <p:spPr>
            <a:xfrm>
              <a:off x="518" y="3035"/>
              <a:ext cx="13447" cy="191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7" y="3200"/>
              <a:ext cx="13206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汉语中有个成语叫“自知之明”，把“自知”成为“明”，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可见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“自知”是一种智慧。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8070" y="4873065"/>
            <a:ext cx="8539480" cy="1212850"/>
            <a:chOff x="517" y="3426"/>
            <a:chExt cx="13448" cy="1910"/>
          </a:xfrm>
        </p:grpSpPr>
        <p:sp>
          <p:nvSpPr>
            <p:cNvPr id="8" name="圆角矩形 80"/>
            <p:cNvSpPr/>
            <p:nvPr/>
          </p:nvSpPr>
          <p:spPr>
            <a:xfrm>
              <a:off x="518" y="3426"/>
              <a:ext cx="13447" cy="191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517" y="3596"/>
              <a:ext cx="13446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由此可见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，志愿者能够从画作中感知艺术家的用心，哪怕他们不能够解释原因。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098" name="Picture 2" descr="流感的自由矢量图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305" y="1014661"/>
            <a:ext cx="1066575" cy="61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兔子的自由矢量图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53" y="5546938"/>
            <a:ext cx="1067753" cy="12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304525" y="2482103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目前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9432" y="2688924"/>
            <a:ext cx="8538845" cy="1258400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49"/>
              <a:ext cx="13446" cy="1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至少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目前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现在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可以这么说，没有证据表明黑猩猩或儿童可以这样做。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10875" y="3613673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现在</a:t>
              </a:r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806628" y="4745243"/>
            <a:ext cx="1793037" cy="1390672"/>
            <a:chOff x="8776" y="3144"/>
            <a:chExt cx="3577" cy="1547"/>
          </a:xfrm>
        </p:grpSpPr>
        <p:sp>
          <p:nvSpPr>
            <p:cNvPr id="10" name="圆角矩形 2"/>
            <p:cNvSpPr/>
            <p:nvPr/>
          </p:nvSpPr>
          <p:spPr>
            <a:xfrm>
              <a:off x="8776" y="3144"/>
              <a:ext cx="3577" cy="15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776" y="3219"/>
              <a:ext cx="3534" cy="1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都是时间名词，指说话的这个时候，常可换用。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5122" name="Picture 2" descr="大猩猩的自由矢量图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82" y="3387465"/>
            <a:ext cx="1528814" cy="211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男孩眨眼的自由矢量图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28" y="3508817"/>
            <a:ext cx="982736" cy="196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304525" y="2482103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目前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61279" y="3149706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到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目前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为止，事情还没有变化。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826596" y="3564044"/>
            <a:ext cx="1793037" cy="1020306"/>
            <a:chOff x="8776" y="3144"/>
            <a:chExt cx="3577" cy="11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11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06" y="3149"/>
              <a:ext cx="3534" cy="1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一般侧重指从前到现在为止的某段时间。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806628" y="4745243"/>
            <a:ext cx="1793037" cy="892655"/>
            <a:chOff x="8776" y="3144"/>
            <a:chExt cx="3577" cy="993"/>
          </a:xfrm>
        </p:grpSpPr>
        <p:sp>
          <p:nvSpPr>
            <p:cNvPr id="10" name="圆角矩形 2"/>
            <p:cNvSpPr/>
            <p:nvPr/>
          </p:nvSpPr>
          <p:spPr>
            <a:xfrm>
              <a:off x="8776" y="3144"/>
              <a:ext cx="3577" cy="9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776" y="3219"/>
              <a:ext cx="3534" cy="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不可与具体时间词连用。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0993" y="2183558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现在</a:t>
              </a:r>
              <a:endParaRPr lang="zh-CN" altLang="zh-CN" sz="2000" b="1" kern="1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89105" y="2135186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现在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就去。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803064" y="3265500"/>
            <a:ext cx="1793037" cy="1943526"/>
            <a:chOff x="8776" y="3144"/>
            <a:chExt cx="3577" cy="2162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21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806" y="3149"/>
              <a:ext cx="3534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可以侧重指某个时间段，也可以指某个时间点，还可以强调与以前的对比。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818102" y="5384090"/>
            <a:ext cx="1793037" cy="892655"/>
            <a:chOff x="8776" y="3144"/>
            <a:chExt cx="3577" cy="993"/>
          </a:xfrm>
        </p:grpSpPr>
        <p:sp>
          <p:nvSpPr>
            <p:cNvPr id="10" name="圆角矩形 2"/>
            <p:cNvSpPr/>
            <p:nvPr/>
          </p:nvSpPr>
          <p:spPr>
            <a:xfrm>
              <a:off x="8776" y="3144"/>
              <a:ext cx="3577" cy="9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776" y="3219"/>
              <a:ext cx="3534" cy="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可与具体时间词连用。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8470" y="3756977"/>
            <a:ext cx="8538845" cy="828675"/>
            <a:chOff x="518" y="3426"/>
            <a:chExt cx="13447" cy="1305"/>
          </a:xfrm>
        </p:grpSpPr>
        <p:sp>
          <p:nvSpPr>
            <p:cNvPr id="6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现在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是北京时间上午十点钟。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6146" name="Picture 2" descr="钟的自由矢量图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98" y="3892867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18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4552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目前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4552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现在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67654" y="1043707"/>
            <a:ext cx="12290425" cy="1628140"/>
            <a:chOff x="-222" y="2095"/>
            <a:chExt cx="19355" cy="2564"/>
          </a:xfrm>
        </p:grpSpPr>
        <p:sp>
          <p:nvSpPr>
            <p:cNvPr id="2" name="矩形 1"/>
            <p:cNvSpPr/>
            <p:nvPr/>
          </p:nvSpPr>
          <p:spPr>
            <a:xfrm>
              <a:off x="1460" y="3006"/>
              <a:ext cx="17673" cy="121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我们很着急，你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能过来一趟吗？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22" y="2095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399185" y="1581414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现在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267654" y="2349764"/>
            <a:ext cx="12351385" cy="1628140"/>
            <a:chOff x="-318" y="2077"/>
            <a:chExt cx="19451" cy="2564"/>
          </a:xfrm>
        </p:grpSpPr>
        <p:sp>
          <p:nvSpPr>
            <p:cNvPr id="8" name="矩形 7"/>
            <p:cNvSpPr/>
            <p:nvPr/>
          </p:nvSpPr>
          <p:spPr>
            <a:xfrm>
              <a:off x="1460" y="3006"/>
              <a:ext cx="17673" cy="121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选择性失忆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还无法治疗。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18" y="2077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267654" y="3670006"/>
            <a:ext cx="12300585" cy="1628140"/>
            <a:chOff x="-238" y="2022"/>
            <a:chExt cx="19371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3006"/>
              <a:ext cx="17673" cy="121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调查显示，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66.9%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的女性对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的工作不满意。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38" y="2022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612339" y="2982214"/>
            <a:ext cx="316525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目前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7526" y="4318966"/>
            <a:ext cx="286691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目前</a:t>
            </a:r>
            <a:endParaRPr lang="zh-CN" altLang="en-US" sz="4400" b="1" dirty="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267654" y="5069623"/>
            <a:ext cx="12290425" cy="1628140"/>
            <a:chOff x="-222" y="2095"/>
            <a:chExt cx="19355" cy="2564"/>
          </a:xfrm>
        </p:grpSpPr>
        <p:sp>
          <p:nvSpPr>
            <p:cNvPr id="14" name="矩形 13"/>
            <p:cNvSpPr/>
            <p:nvPr/>
          </p:nvSpPr>
          <p:spPr>
            <a:xfrm>
              <a:off x="1460" y="3006"/>
              <a:ext cx="17673" cy="121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的年轻人，跟我们那时候真不一样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5" name="图片 1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22" y="2095"/>
              <a:ext cx="2564" cy="2564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532272" y="5650013"/>
            <a:ext cx="286691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现在</a:t>
            </a:r>
            <a:endParaRPr lang="zh-CN" altLang="en-US" sz="4400" b="1" dirty="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用“可见”完成下列句子或对话。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90176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连这么简单的题你都不会，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429000"/>
            <a:ext cx="6889750" cy="18630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你觉得周末的活动他会参加吗？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eaLnBrk="1">
              <a:lnSpc>
                <a:spcPct val="120000"/>
              </a:lnSpc>
            </a:pP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807065"/>
            <a:ext cx="7396577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3. 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是啊，我也觉得他很孝敬父母。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777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5064" cy="904"/>
                  <a:chOff x="8865" y="6525"/>
                  <a:chExt cx="15064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160" y="6525"/>
                    <a:ext cx="10769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Abstract Art: Beautiful or Not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？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抽象艺术美不美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你喜欢涂鸦吗？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9043" r="-1344" b="6586"/>
          <a:stretch>
            <a:fillRect/>
          </a:stretch>
        </p:blipFill>
        <p:spPr bwMode="auto">
          <a:xfrm>
            <a:off x="1348599" y="1987375"/>
            <a:ext cx="5651161" cy="309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5368" y="770255"/>
            <a:ext cx="4716780" cy="5817235"/>
            <a:chOff x="9663" y="1159"/>
            <a:chExt cx="7428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96" y="3641"/>
              <a:ext cx="7333" cy="4265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huàtí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话题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topic</a:t>
              </a:r>
              <a:endParaRPr 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歪歪扭扭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4556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bùjú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8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布局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composition(of a </a:t>
              </a:r>
              <a:endParaRPr 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          piece of art or writing)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女士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qūyù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区域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dirty="0">
                  <a:sym typeface="华文细黑" panose="02010600040101010101" pitchFamily="2" charset="-122"/>
                </a:rPr>
                <a:t>n. region, district</a:t>
              </a:r>
              <a:endParaRPr sz="2400" dirty="0">
                <a:sym typeface="+mn-ea"/>
              </a:endParaRPr>
            </a:p>
          </p:txBody>
        </p:sp>
      </p:grpSp>
      <p:grpSp>
        <p:nvGrpSpPr>
          <p:cNvPr id="29" name="游戏-有问题不显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评委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wèizhì</a:t>
              </a:r>
              <a:endParaRPr lang="fr-FR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fr-FR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位置</a:t>
              </a:r>
              <a:endParaRPr lang="fr-FR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fr-FR" sz="2400" dirty="0">
                  <a:solidFill>
                    <a:schemeClr val="lt1"/>
                  </a:solidFill>
                  <a:sym typeface="华文细黑" panose="02010600040101010101" pitchFamily="2" charset="-122"/>
                </a:rPr>
                <a:t>n. position;location</a:t>
              </a:r>
              <a:endParaRPr lang="en-US" altLang="zh-CN" sz="2400" dirty="0">
                <a:solidFill>
                  <a:schemeClr val="lt1"/>
                </a:solidFill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入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zhèngjù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证据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proof, evidence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对比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39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shìshí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事实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fact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电台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huóyuè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活跃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dirty="0">
                  <a:sym typeface="华文细黑" panose="02010600040101010101" pitchFamily="2" charset="-122"/>
                </a:rPr>
                <a:t>adj./v. active, dynamic</a:t>
              </a:r>
              <a:endParaRPr sz="2400" dirty="0">
                <a:sym typeface="+mn-ea"/>
              </a:endParaRPr>
            </a:p>
          </p:txBody>
        </p:sp>
      </p:grpSp>
      <p:grpSp>
        <p:nvGrpSpPr>
          <p:cNvPr id="37" name="细节"/>
          <p:cNvGrpSpPr/>
          <p:nvPr/>
        </p:nvGrpSpPr>
        <p:grpSpPr>
          <a:xfrm>
            <a:off x="1337628" y="728206"/>
            <a:ext cx="4760595" cy="5817235"/>
            <a:chOff x="2106" y="1159"/>
            <a:chExt cx="7497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74" y="3726"/>
              <a:ext cx="7429" cy="3974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hányì</a:t>
              </a:r>
              <a:endParaRPr lang="en-US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8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含意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dirty="0">
                  <a:sym typeface="华文细黑" panose="02010600040101010101" pitchFamily="2" charset="-122"/>
                </a:rPr>
                <a:t>n. implied meaning</a:t>
              </a:r>
              <a:endParaRPr sz="2400" dirty="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64872" y="213995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话题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indent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topic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504522" y="949960"/>
            <a:ext cx="27381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huàtí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647741" y="204862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含意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implied meaning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2675938" y="94996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hányì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07406" y="3645657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3580"/>
              <a:ext cx="3975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布局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composition(of a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          piece of art or writing)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2408028" y="4090928"/>
            <a:ext cx="2722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bùjú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710897" y="3659505"/>
            <a:ext cx="2229485" cy="3194050"/>
            <a:chOff x="4680" y="1909"/>
            <a:chExt cx="3511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680" y="3552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活跃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adj./v. active, dynamic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763224" y="4121705"/>
            <a:ext cx="2229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huóyuè</a:t>
            </a:r>
            <a:endParaRPr lang="en-US" altLang="zh-CN" sz="32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2" grpId="0"/>
      <p:bldP spid="13" grpId="0"/>
      <p:bldP spid="21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64872" y="213995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位置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indent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position;location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504522" y="949960"/>
            <a:ext cx="27381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wèizhì</a:t>
            </a:r>
            <a:endParaRPr lang="en-US" sz="3600" b="1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647741" y="204862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证据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proof, evidence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2675938" y="94996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zhèngjù</a:t>
            </a:r>
            <a:endParaRPr lang="en-US" altLang="zh-CN" sz="36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07406" y="3645657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4133"/>
              <a:ext cx="3975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区域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region, district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2399456" y="4456572"/>
            <a:ext cx="2722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qūyù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734392" y="3659505"/>
            <a:ext cx="2229485" cy="3194050"/>
            <a:chOff x="4717" y="1909"/>
            <a:chExt cx="3511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事实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fact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734392" y="4395470"/>
            <a:ext cx="2229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shìshí</a:t>
            </a:r>
            <a:endParaRPr lang="en-US" altLang="zh-CN" sz="32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2" grpId="0"/>
      <p:bldP spid="13" grpId="0"/>
      <p:bldP spid="21" grpId="0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极其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非常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那个人长得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丑。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127015" y="136017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极其</a:t>
            </a:r>
            <a:r>
              <a:rPr lang="en-US" altLang="zh-CN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非常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套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组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316480" y="1209040"/>
            <a:ext cx="857186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这次展出的一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服装是由七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戏服组成的。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045597" y="1375757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组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8 CuadroTexto"/>
          <p:cNvSpPr txBox="1"/>
          <p:nvPr/>
        </p:nvSpPr>
        <p:spPr>
          <a:xfrm>
            <a:off x="6919272" y="1343085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套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随手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随便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503799" y="1360517"/>
            <a:ext cx="883094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可能出门时我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把钥匙放在门口的桌子上了。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325939" y="1496754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随手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777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5064" cy="904"/>
                  <a:chOff x="8865" y="6525"/>
                  <a:chExt cx="15064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160" y="6525"/>
                    <a:ext cx="10769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Abstract Art: Beautiful or Not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？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抽象艺术美不美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实际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事实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503799" y="1360517"/>
            <a:ext cx="883094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我认为你们其实忽略了一个十分重要的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9068757" y="1482619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事实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5" b="566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11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733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关于抽象艺术，人们有哪些不同看法？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比较涂鸦和抽象艺术作品的实验是怎么做的？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这个实验的结果怎么样？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调整原作画面元素的实验是怎么做的？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这个实验说明什么问题？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18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1993900"/>
            <a:ext cx="1068070" cy="1068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72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6505" y="1558925"/>
            <a:ext cx="9890760" cy="32569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72009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对有些人来说，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抽象艺术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没有古典艺术那么容易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欣赏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，画布上那些不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规则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的色块、线条，实在看不出有什么意义。抽象派画家的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作品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中经常见到好像随便洒上颜料而形成的画作，在有人看来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极其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神秘甚至丑陋，有人却从中感受到对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自由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、对生命的赞赏。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759319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你觉得：抽象艺术容易欣赏吗？</a:t>
            </a:r>
            <a:endParaRPr lang="zh-CN" altLang="en-US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请用重点词语复述故事：欣赏、规则、作品、极其、自由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6505" y="1558925"/>
            <a:ext cx="9890760" cy="32569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72009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研究者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设计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了一个有趣的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实验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。志愿者的任务很简单，每个人会看到两两一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组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出现的一些图画，每组中一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幅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出自著名抽象艺术家之手，另一幅是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业余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爱好者、婴儿、黑猩猩或者大象的涂鸦。志愿者必须判断每一组画作中自己更喜欢哪一幅。其中三分之一的画作作者没有签名，而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其余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的则标明了身份。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50099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你知道：这个实验是什么？</a:t>
            </a:r>
            <a:endParaRPr lang="zh-CN" altLang="en-US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 ：设计、组、幅、业余、其余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1999" y="1101059"/>
            <a:ext cx="10668000" cy="39032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72009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令人头疼的是，一些签名被故意弄错了，志愿者无法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确认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作者到底是谁，所以有可能志愿者认为自己看到的是黑猩猩的随手涂鸦，实际则是著名抽象艺术家的大作。也许有人认为，在这种情况下根本不可能分辨出来。然而在每一次测试中，志愿者普遍更喜欢的作品都是由人类艺术家挥笔完成的。由此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可见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，志愿者能够从画作中感知艺术家的用心，哪怕他们不能够解释原因。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708126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你知道：实验的结果是什么？</a:t>
            </a:r>
            <a:endParaRPr lang="zh-CN" altLang="en-US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请用重点词语复述故事：确认、可见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27" y="1113203"/>
            <a:ext cx="11315383" cy="39032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720090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另一个实验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是这样，志愿者同时欣赏原作和画面元素被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调整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后的画作，包括静物画和抽象画。结果，几乎每个人都更喜欢原作。研究者发现，当看到画上物体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位置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变化后，大脑中有关含意和解释的区域活跃性下降了。这表明，我们的大脑注意到了原作的布局，并且可以感知其背后的用意，即使我们还没有清楚地感受到这个事实。至少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目前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可以这么说，没有证据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表明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黑猩猩或儿童可以这样。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759319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你知道：第二个实验室什么实验？实验结果是什么？</a:t>
            </a:r>
            <a:endParaRPr lang="zh-CN" altLang="en-US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请用重点词语复述故事：调整、位置、表明、目前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27" y="1113203"/>
            <a:ext cx="10828973" cy="1964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72009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我们的大脑究竟如何感知抽象艺术，是一个有趣的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话题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。每个人对抽象艺术可以有不同的解读，这既是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挑战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，也是自由。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indent="720090">
              <a:lnSpc>
                <a:spcPct val="15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659541"/>
            <a:ext cx="9341485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请用重点词语复述故事：话题、挑战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702465"/>
            <a:ext cx="978725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人们对抽象艺术作品的欣赏感受是相同的。</a:t>
            </a:r>
            <a:endParaRPr lang="zh-CN" altLang="en-US" dirty="0"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992765"/>
            <a:ext cx="9784714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第一个试验中，三分之一的画作没有作者签名。</a:t>
            </a:r>
            <a:endParaRPr lang="zh-CN" altLang="en-US" dirty="0"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366905"/>
            <a:ext cx="9784714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志愿者普遍喜欢的作品都是由人类艺术家完成的。</a:t>
            </a:r>
            <a:endParaRPr lang="zh-CN" altLang="en-US" dirty="0"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701030"/>
            <a:ext cx="86588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第二个试验中志愿者更喜欢调整后的作品。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2966720"/>
            <a:ext cx="8328025" cy="181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请以“我喜爱的艺术”为题，谈一谈你感兴趣的艺术形式。尽量用上本课所学的生词，字数不少于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100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十八课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0428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Lesson18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说出第十七课中有关表演的词语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1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戏剧、服装、道具、舞台、美术、化妆、退场、结局、剧情、魅力、烂片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2" name="Picture 2" descr="歌剧的免费图片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20143" r="3582" b="7546"/>
          <a:stretch>
            <a:fillRect/>
          </a:stretch>
        </p:blipFill>
        <p:spPr bwMode="auto">
          <a:xfrm>
            <a:off x="3836037" y="2123284"/>
            <a:ext cx="4515802" cy="253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4465464"/>
            <a:chOff x="-3513638" y="334832"/>
            <a:chExt cx="10285095" cy="4465464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373775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我们对事物的记忆仅在高峰和结尾，而事情的经过对记忆几乎没有影响。高峰之后，终点出现得越迅速，这件事留给我们的印象就越深刻。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为了一场戏剧演出，我们会投入很多时间，准备服装、化妆、道具、舞台美术，以创造良好的效果。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三个小时快乐减一个小时无聊等于愉快地度过两个小时。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一部电影，开始虽然剧情平平常常，如果最后半小时能使我们感动，我们依然会向别人推荐它。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做节目时，与开幕式相比，我们宁可把更多的精力集中在闭幕式上。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04851" y="5075401"/>
            <a:ext cx="2436148" cy="16253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95" y="5075401"/>
            <a:ext cx="2436149" cy="16291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05" y="5075401"/>
            <a:ext cx="2436150" cy="1625369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365057" y="1856740"/>
            <a:ext cx="8311027" cy="4170310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86536" y="740410"/>
            <a:ext cx="9676764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下面的图片，哪一幅是抽象艺术的作品，哪一幅是古典艺术的作品？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抽象艺术画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36" y="2741461"/>
            <a:ext cx="2063982" cy="205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古典主义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59" y="2478738"/>
            <a:ext cx="1944688" cy="252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562" y="4034777"/>
            <a:ext cx="2063982" cy="199227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350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chōuxiàng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抽象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1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2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3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4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5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3.xml><?xml version="1.0" encoding="utf-8"?>
<p:tagLst xmlns:p="http://schemas.openxmlformats.org/presentationml/2006/main">
  <p:tag name="COMMONDATA" val="eyJoZGlkIjoiZjA0MmQ4N2JlZDRkYTVmM2QxMDAwYTU3YTQ3MzY2OGUifQ==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6824</Words>
  <Application>WPS 演示</Application>
  <PresentationFormat>宽屏</PresentationFormat>
  <Paragraphs>1030</Paragraphs>
  <Slides>59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99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Helvetica Light</vt:lpstr>
      <vt:lpstr>华光隶书_CNKI</vt:lpstr>
      <vt:lpstr>Helvetica</vt:lpstr>
      <vt:lpstr>Source Han Sans CN</vt:lpstr>
      <vt:lpstr>FangSong</vt:lpstr>
      <vt:lpstr>Helvetica Light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201</cp:revision>
  <dcterms:created xsi:type="dcterms:W3CDTF">2019-06-19T02:08:00Z</dcterms:created>
  <dcterms:modified xsi:type="dcterms:W3CDTF">2022-11-04T15:57:34Z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B8924948D490447DABB2A9EE9E06B28E</vt:lpwstr>
  </property>
</Properties>
</file>